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02" r:id="rId3"/>
    <p:sldId id="80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#145E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May 17 – May 28,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S2-2103935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ko-KR" sz="12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S2-210xxxx)</a:t>
            </a:r>
            <a:endParaRPr lang="en-GB" altLang="en-US" sz="1200" b="1" kern="120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WG2#145E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May 17 – May 28,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SA#92-e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2 </a:t>
            </a:r>
            <a:r>
              <a:rPr lang="en-US" altLang="ko-KR" sz="1400"/>
              <a:t>CRs agreed to TS </a:t>
            </a:r>
            <a:r>
              <a:rPr lang="en-US" altLang="ko-KR" sz="1400" smtClean="0"/>
              <a:t>23.287 based on the study </a:t>
            </a:r>
            <a:r>
              <a:rPr lang="en-GB" altLang="ko-KR" sz="1400" smtClean="0"/>
              <a:t>conclusions regarding NR </a:t>
            </a:r>
            <a:r>
              <a:rPr lang="en-GB" altLang="ko-KR" sz="1400"/>
              <a:t>PC5 DRX </a:t>
            </a:r>
            <a:r>
              <a:rPr lang="en-GB" altLang="ko-KR" sz="1400" smtClean="0"/>
              <a:t>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Exception requested for finalizing </a:t>
            </a:r>
            <a:r>
              <a:rPr lang="de-DE" altLang="ko-KR" sz="1400"/>
              <a:t>normative work</a:t>
            </a:r>
            <a:r>
              <a:rPr lang="en-US" altLang="ko-KR" sz="1400" smtClean="0"/>
              <a:t>.</a:t>
            </a:r>
            <a:endParaRPr lang="en-US" altLang="ko-KR" sz="1400" i="1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</a:t>
            </a:r>
            <a:r>
              <a:rPr lang="de-DE" altLang="de-DE" sz="200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Finalize </a:t>
            </a:r>
            <a:r>
              <a:rPr lang="de-DE" altLang="ko-KR" sz="1400"/>
              <a:t>normative </a:t>
            </a:r>
            <a:r>
              <a:rPr lang="de-DE" altLang="ko-KR" sz="1400" smtClean="0"/>
              <a:t>work</a:t>
            </a:r>
            <a:r>
              <a:rPr lang="en-GB" altLang="ko-KR" sz="1400"/>
              <a:t> via coordination with RAN2</a:t>
            </a:r>
            <a:r>
              <a:rPr lang="en-US" altLang="zh-CN" sz="1400" smtClean="0"/>
              <a:t>, </a:t>
            </a:r>
            <a:r>
              <a:rPr lang="en-US" altLang="zh-CN" sz="1400"/>
              <a:t>when the requested exception </a:t>
            </a:r>
            <a:r>
              <a:rPr lang="en-US" altLang="zh-CN" sz="1400"/>
              <a:t>is </a:t>
            </a:r>
            <a:r>
              <a:rPr lang="en-US" altLang="zh-CN" sz="1400" smtClean="0"/>
              <a:t>granted.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637254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</a:t>
                      </a: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20178731">
            <a:off x="2191855" y="4204935"/>
            <a:ext cx="3831831" cy="338554"/>
          </a:xfrm>
          <a:prstGeom prst="rect">
            <a:avLst/>
          </a:prstGeom>
          <a:solidFill>
            <a:srgbClr val="FF99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smtClean="0"/>
              <a:t>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SA2#145E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5716182"/>
              </p:ext>
            </p:extLst>
          </p:nvPr>
        </p:nvGraphicFramePr>
        <p:xfrm>
          <a:off x="299677" y="1376363"/>
          <a:ext cx="856769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 </a:t>
                      </a: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smtClean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SP-210090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2 CRs agreed to TS 23.287 based on the study </a:t>
            </a:r>
            <a:r>
              <a:rPr lang="en-GB" altLang="ko-KR" sz="1400"/>
              <a:t>conclusions regarding NR PC5 DRX operations.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Exception sheet sent to SA#92-e</a:t>
            </a:r>
            <a:r>
              <a:rPr lang="en-US" altLang="ko-KR" sz="14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2 CRs agreed to TS 23.287</a:t>
            </a:r>
            <a:r>
              <a:rPr lang="en-GB" altLang="ko-KR" sz="1400" smtClean="0"/>
              <a:t>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r>
              <a:rPr lang="en-US" altLang="zh-CN" sz="1400"/>
              <a:t>Finalize normative </a:t>
            </a:r>
            <a:r>
              <a:rPr lang="en-US" altLang="zh-CN" sz="1400"/>
              <a:t>work </a:t>
            </a:r>
            <a:r>
              <a:rPr lang="en-GB" altLang="ko-KR" sz="1400"/>
              <a:t>via coordination with RAN2</a:t>
            </a:r>
            <a:r>
              <a:rPr lang="en-US" altLang="zh-CN" sz="1400" smtClean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0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/>
              <a:t>RAN impacts and dependencies</a:t>
            </a:r>
            <a:r>
              <a:rPr lang="en-US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/>
              <a:t>Sidelink DRX related 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Contentious Issue</a:t>
            </a:r>
            <a:r>
              <a:rPr lang="de-DE" altLang="ko-KR" sz="180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/>
              <a:t>None</a:t>
            </a:r>
            <a:endParaRPr lang="de-DE" altLang="de-DE" sz="1400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/>
              <a:t>Focus for the Next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/>
              <a:t>SA2#146E</a:t>
            </a:r>
            <a:r>
              <a:rPr lang="de-DE" altLang="ko-KR" sz="1400"/>
              <a:t>: </a:t>
            </a:r>
            <a:r>
              <a:rPr lang="en-US" altLang="zh-CN" sz="1400"/>
              <a:t>Finalize normative </a:t>
            </a:r>
            <a:r>
              <a:rPr lang="en-US" altLang="zh-CN" sz="1400"/>
              <a:t>work </a:t>
            </a:r>
            <a:r>
              <a:rPr lang="en-GB" altLang="ko-KR" sz="1400"/>
              <a:t>via coordination with RAN2</a:t>
            </a:r>
            <a:r>
              <a:rPr lang="en-US" altLang="zh-CN" sz="1400"/>
              <a:t>.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6" name="TextBox 5"/>
          <p:cNvSpPr txBox="1"/>
          <p:nvPr/>
        </p:nvSpPr>
        <p:spPr>
          <a:xfrm rot="20178731">
            <a:off x="4320331" y="4473876"/>
            <a:ext cx="3831831" cy="338554"/>
          </a:xfrm>
          <a:prstGeom prst="rect">
            <a:avLst/>
          </a:prstGeom>
          <a:solidFill>
            <a:srgbClr val="FF99FF">
              <a:alpha val="69804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6701</TotalTime>
  <Words>250</Words>
  <Application>Microsoft Office PowerPoint</Application>
  <PresentationFormat>화면 슬라이드 쇼(4:3)</PresentationFormat>
  <Paragraphs>56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♥ eV2XARC_Ph2 Status Report ♥</vt:lpstr>
      <vt:lpstr>eV2XARC_Ph2 Status at SA#92-e</vt:lpstr>
      <vt:lpstr>eV2XARC_Ph2 status after SA2#145E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r4 (LG Electronics)</cp:lastModifiedBy>
  <cp:revision>1488</cp:revision>
  <dcterms:created xsi:type="dcterms:W3CDTF">2008-08-30T09:32:10Z</dcterms:created>
  <dcterms:modified xsi:type="dcterms:W3CDTF">2021-05-10T04:28:13Z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